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0" r:id="rId1"/>
  </p:sldMasterIdLst>
  <p:notesMasterIdLst>
    <p:notesMasterId r:id="rId3"/>
  </p:notesMasterIdLst>
  <p:sldIdLst>
    <p:sldId id="3339" r:id="rId2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52" pos="958" userDrawn="1">
          <p15:clr>
            <a:srgbClr val="A4A3A4"/>
          </p15:clr>
        </p15:guide>
        <p15:guide id="53" orient="horz" pos="8160" userDrawn="1">
          <p15:clr>
            <a:srgbClr val="A4A3A4"/>
          </p15:clr>
        </p15:guide>
        <p15:guide id="54" pos="14398" userDrawn="1">
          <p15:clr>
            <a:srgbClr val="A4A3A4"/>
          </p15:clr>
        </p15:guide>
        <p15:guide id="55" orient="horz" pos="4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CCF6FF"/>
    <a:srgbClr val="5178B3"/>
    <a:srgbClr val="2CB3EB"/>
    <a:srgbClr val="FC0D1B"/>
    <a:srgbClr val="FA7B87"/>
    <a:srgbClr val="FB4756"/>
    <a:srgbClr val="CA252D"/>
    <a:srgbClr val="FA4069"/>
    <a:srgbClr val="F63D93"/>
    <a:srgbClr val="6CB5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54" autoAdjust="0"/>
    <p:restoredTop sz="95469" autoAdjust="0"/>
  </p:normalViewPr>
  <p:slideViewPr>
    <p:cSldViewPr snapToGrid="0" snapToObjects="1">
      <p:cViewPr varScale="1">
        <p:scale>
          <a:sx n="76" d="100"/>
          <a:sy n="76" d="100"/>
        </p:scale>
        <p:origin x="288" y="336"/>
      </p:cViewPr>
      <p:guideLst>
        <p:guide pos="958"/>
        <p:guide orient="horz" pos="8160"/>
        <p:guide pos="14398"/>
        <p:guide orient="horz" pos="480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Lato Light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Lato Light" panose="020F0502020204030203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4/16/20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Lato Light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Lato Light" panose="020F0502020204030203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Lato Light" panose="020F0502020204030203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Lato Light" panose="020F0502020204030203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Lato Light" panose="020F0502020204030203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Lato Light" panose="020F0502020204030203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Lato Light" panose="020F0502020204030203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8700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E9132D6-0004-C34B-A570-7AECE00271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8106033" cy="13716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88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E9132D6-0004-C34B-A570-7AECE00271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934832" cy="13716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288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E9132D6-0004-C34B-A570-7AECE00271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4377650" cy="6858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216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BBCCF403-77F5-E64B-B3A1-43CAED52C50B}"/>
              </a:ext>
            </a:extLst>
          </p:cNvPr>
          <p:cNvSpPr/>
          <p:nvPr userDrawn="1"/>
        </p:nvSpPr>
        <p:spPr>
          <a:xfrm>
            <a:off x="22302691" y="762000"/>
            <a:ext cx="554134" cy="554134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Lato Light" panose="020F0502020204030203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1"/>
            <a:ext cx="21025723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AFA0A0-434E-E340-A675-5E45B45DDFED}"/>
              </a:ext>
            </a:extLst>
          </p:cNvPr>
          <p:cNvSpPr txBox="1"/>
          <p:nvPr userDrawn="1"/>
        </p:nvSpPr>
        <p:spPr>
          <a:xfrm>
            <a:off x="22390604" y="885179"/>
            <a:ext cx="378309" cy="3077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fld id="{C2130A1F-96FE-9345-9E91-FD9BE4197128}" type="slidenum">
              <a:rPr lang="en-US" sz="2000" b="0" i="0" spc="0" smtClean="0">
                <a:solidFill>
                  <a:schemeClr val="bg1"/>
                </a:solidFill>
                <a:latin typeface="Poppins Medium" pitchFamily="2" charset="77"/>
                <a:cs typeface="Poppins Medium" pitchFamily="2" charset="77"/>
              </a:rPr>
              <a:pPr algn="ctr"/>
              <a:t>‹#›</a:t>
            </a:fld>
            <a:endParaRPr lang="en-US" sz="2800" b="0" i="0" spc="0" dirty="0">
              <a:solidFill>
                <a:schemeClr val="bg1"/>
              </a:solidFill>
              <a:latin typeface="Poppins Medium" pitchFamily="2" charset="77"/>
              <a:cs typeface="Poppins Medium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31059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8" r:id="rId1"/>
    <p:sldLayoutId id="2147483979" r:id="rId2"/>
    <p:sldLayoutId id="2147483981" r:id="rId3"/>
    <p:sldLayoutId id="2147483980" r:id="rId4"/>
  </p:sldLayoutIdLst>
  <p:hf hdr="0" ftr="0" dt="0"/>
  <p:txStyles>
    <p:titleStyle>
      <a:lvl1pPr algn="l" defTabSz="1828343" rtl="0" eaLnBrk="1" latinLnBrk="0" hangingPunct="1">
        <a:lnSpc>
          <a:spcPct val="90000"/>
        </a:lnSpc>
        <a:spcBef>
          <a:spcPct val="0"/>
        </a:spcBef>
        <a:buNone/>
        <a:defRPr sz="6600" b="1" i="0" kern="1200">
          <a:solidFill>
            <a:schemeClr val="tx2"/>
          </a:solidFill>
          <a:latin typeface="Poppins" pitchFamily="2" charset="77"/>
          <a:ea typeface="+mj-ea"/>
          <a:cs typeface="+mj-cs"/>
        </a:defRPr>
      </a:lvl1pPr>
    </p:titleStyle>
    <p:bodyStyle>
      <a:lvl1pPr marL="0" indent="0" algn="l" defTabSz="1828343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None/>
        <a:defRPr sz="5599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1pPr>
      <a:lvl2pPr marL="914171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799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2pPr>
      <a:lvl3pPr marL="1828343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999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3pPr>
      <a:lvl4pPr marL="2742514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599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4pPr>
      <a:lvl5pPr marL="3656685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599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5pPr>
      <a:lvl6pPr marL="5027943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114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286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0457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1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343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514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6686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0857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028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20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33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57C8677-B872-D44E-92C4-7F7043B359F0}"/>
              </a:ext>
            </a:extLst>
          </p:cNvPr>
          <p:cNvSpPr txBox="1"/>
          <p:nvPr/>
        </p:nvSpPr>
        <p:spPr>
          <a:xfrm>
            <a:off x="7288134" y="612372"/>
            <a:ext cx="980146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DISCOVERING YOUR PURPOSE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3B793F-D3F3-1442-8A3A-3ACADA4059C4}"/>
              </a:ext>
            </a:extLst>
          </p:cNvPr>
          <p:cNvSpPr txBox="1"/>
          <p:nvPr/>
        </p:nvSpPr>
        <p:spPr>
          <a:xfrm>
            <a:off x="8902299" y="1575186"/>
            <a:ext cx="6573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spc="300" dirty="0">
                <a:solidFill>
                  <a:schemeClr val="bg1">
                    <a:lumMod val="65000"/>
                  </a:schemeClr>
                </a:solidFill>
                <a:latin typeface="Poppins Light" pitchFamily="2" charset="77"/>
                <a:cs typeface="Poppins Light" pitchFamily="2" charset="77"/>
              </a:rPr>
              <a:t>WHAT WOULD MY PURPOSE LOOK LIKE?</a:t>
            </a:r>
          </a:p>
        </p:txBody>
      </p:sp>
      <p:sp>
        <p:nvSpPr>
          <p:cNvPr id="11" name="Полилиния 174">
            <a:extLst>
              <a:ext uri="{FF2B5EF4-FFF2-40B4-BE49-F238E27FC236}">
                <a16:creationId xmlns:a16="http://schemas.microsoft.com/office/drawing/2014/main" id="{4135019E-F419-3743-BA6C-F2260FD57025}"/>
              </a:ext>
            </a:extLst>
          </p:cNvPr>
          <p:cNvSpPr>
            <a:spLocks/>
          </p:cNvSpPr>
          <p:nvPr/>
        </p:nvSpPr>
        <p:spPr bwMode="auto">
          <a:xfrm rot="5400000">
            <a:off x="10761000" y="5188575"/>
            <a:ext cx="2848383" cy="0"/>
          </a:xfrm>
          <a:custGeom>
            <a:avLst/>
            <a:gdLst>
              <a:gd name="T0" fmla="*/ 0 w 8163"/>
              <a:gd name="T1" fmla="*/ 1908000 w 8163"/>
              <a:gd name="T2" fmla="*/ 0 60000 65536"/>
              <a:gd name="T3" fmla="*/ 0 60000 65536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0" t="0" r="r" b="b"/>
            <a:pathLst>
              <a:path w="8163">
                <a:moveTo>
                  <a:pt x="0" y="0"/>
                </a:moveTo>
                <a:lnTo>
                  <a:pt x="8163" y="4138"/>
                </a:lnTo>
              </a:path>
            </a:pathLst>
          </a:custGeom>
          <a:noFill/>
          <a:ln w="38100" cap="flat" cmpd="sng">
            <a:solidFill>
              <a:srgbClr val="FFFFFF">
                <a:lumMod val="50000"/>
              </a:srgbClr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Lato Light" panose="020F0502020204030203" pitchFamily="34" charset="0"/>
            </a:endParaRPr>
          </a:p>
        </p:txBody>
      </p:sp>
      <p:sp>
        <p:nvSpPr>
          <p:cNvPr id="12" name="Полилиния 175">
            <a:extLst>
              <a:ext uri="{FF2B5EF4-FFF2-40B4-BE49-F238E27FC236}">
                <a16:creationId xmlns:a16="http://schemas.microsoft.com/office/drawing/2014/main" id="{3BBD9936-F948-CA47-805E-31F1935BEB3F}"/>
              </a:ext>
            </a:extLst>
          </p:cNvPr>
          <p:cNvSpPr>
            <a:spLocks/>
          </p:cNvSpPr>
          <p:nvPr/>
        </p:nvSpPr>
        <p:spPr bwMode="auto">
          <a:xfrm rot="5400000">
            <a:off x="10760253" y="10594867"/>
            <a:ext cx="2849878" cy="0"/>
          </a:xfrm>
          <a:custGeom>
            <a:avLst/>
            <a:gdLst>
              <a:gd name="T0" fmla="*/ 0 w 8163"/>
              <a:gd name="T1" fmla="*/ 1908000 w 8163"/>
              <a:gd name="T2" fmla="*/ 0 60000 65536"/>
              <a:gd name="T3" fmla="*/ 0 60000 65536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0" t="0" r="r" b="b"/>
            <a:pathLst>
              <a:path w="8163">
                <a:moveTo>
                  <a:pt x="0" y="0"/>
                </a:moveTo>
                <a:lnTo>
                  <a:pt x="8163" y="4138"/>
                </a:lnTo>
              </a:path>
            </a:pathLst>
          </a:custGeom>
          <a:noFill/>
          <a:ln w="38100" cap="flat" cmpd="sng">
            <a:solidFill>
              <a:srgbClr val="FFFFFF">
                <a:lumMod val="50000"/>
              </a:srgbClr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b="1" i="0" u="none" strike="noStrike" kern="0" cap="none" spc="0" normalizeH="0" baseline="0" noProof="0" dirty="0">
              <a:ln>
                <a:noFill/>
              </a:ln>
              <a:solidFill>
                <a:srgbClr val="272727"/>
              </a:solidFill>
              <a:effectLst/>
              <a:uLnTx/>
              <a:uFillTx/>
              <a:latin typeface="Lato Light" panose="020F0502020204030203" pitchFamily="34" charset="0"/>
            </a:endParaRPr>
          </a:p>
        </p:txBody>
      </p:sp>
      <p:sp>
        <p:nvSpPr>
          <p:cNvPr id="13" name="Полилиния 65">
            <a:extLst>
              <a:ext uri="{FF2B5EF4-FFF2-40B4-BE49-F238E27FC236}">
                <a16:creationId xmlns:a16="http://schemas.microsoft.com/office/drawing/2014/main" id="{2754F436-0B03-E74F-80E4-4A4370B75B41}"/>
              </a:ext>
            </a:extLst>
          </p:cNvPr>
          <p:cNvSpPr>
            <a:spLocks/>
          </p:cNvSpPr>
          <p:nvPr/>
        </p:nvSpPr>
        <p:spPr bwMode="auto">
          <a:xfrm flipH="1">
            <a:off x="6570705" y="5392031"/>
            <a:ext cx="2876807" cy="1222232"/>
          </a:xfrm>
          <a:custGeom>
            <a:avLst/>
            <a:gdLst>
              <a:gd name="T0" fmla="*/ 0 w 2117558"/>
              <a:gd name="T1" fmla="*/ 1180800 h 1179094"/>
              <a:gd name="T2" fmla="*/ 986236 w 2117558"/>
              <a:gd name="T3" fmla="*/ 192784 h 1179094"/>
              <a:gd name="T4" fmla="*/ 1371109 w 2117558"/>
              <a:gd name="T5" fmla="*/ 0 h 1179094"/>
              <a:gd name="T6" fmla="*/ 2116800 w 2117558"/>
              <a:gd name="T7" fmla="*/ 0 h 117909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17558" h="1179094">
                <a:moveTo>
                  <a:pt x="0" y="1179094"/>
                </a:moveTo>
                <a:lnTo>
                  <a:pt x="986589" y="192505"/>
                </a:lnTo>
                <a:cubicBezTo>
                  <a:pt x="1075897" y="111610"/>
                  <a:pt x="1187507" y="8412"/>
                  <a:pt x="1371600" y="0"/>
                </a:cubicBezTo>
                <a:lnTo>
                  <a:pt x="2117558" y="0"/>
                </a:lnTo>
              </a:path>
            </a:pathLst>
          </a:custGeom>
          <a:noFill/>
          <a:ln w="38100" cap="flat" cmpd="sng">
            <a:solidFill>
              <a:srgbClr val="FFFFFF">
                <a:lumMod val="50000"/>
              </a:srgbClr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Lato Light" panose="020F0502020204030203" pitchFamily="34" charset="0"/>
            </a:endParaRPr>
          </a:p>
        </p:txBody>
      </p:sp>
      <p:sp>
        <p:nvSpPr>
          <p:cNvPr id="14" name="Полилиния 150">
            <a:extLst>
              <a:ext uri="{FF2B5EF4-FFF2-40B4-BE49-F238E27FC236}">
                <a16:creationId xmlns:a16="http://schemas.microsoft.com/office/drawing/2014/main" id="{CC710A8E-FF53-034A-8E7D-7557BDCBD7C1}"/>
              </a:ext>
            </a:extLst>
          </p:cNvPr>
          <p:cNvSpPr>
            <a:spLocks/>
          </p:cNvSpPr>
          <p:nvPr/>
        </p:nvSpPr>
        <p:spPr bwMode="auto">
          <a:xfrm>
            <a:off x="15406080" y="5392031"/>
            <a:ext cx="2876807" cy="1222232"/>
          </a:xfrm>
          <a:custGeom>
            <a:avLst/>
            <a:gdLst>
              <a:gd name="T0" fmla="*/ 0 w 2117558"/>
              <a:gd name="T1" fmla="*/ 1180800 h 1179094"/>
              <a:gd name="T2" fmla="*/ 986236 w 2117558"/>
              <a:gd name="T3" fmla="*/ 192784 h 1179094"/>
              <a:gd name="T4" fmla="*/ 1371109 w 2117558"/>
              <a:gd name="T5" fmla="*/ 0 h 1179094"/>
              <a:gd name="T6" fmla="*/ 2116800 w 2117558"/>
              <a:gd name="T7" fmla="*/ 0 h 117909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17558" h="1179094">
                <a:moveTo>
                  <a:pt x="0" y="1179094"/>
                </a:moveTo>
                <a:lnTo>
                  <a:pt x="986589" y="192505"/>
                </a:lnTo>
                <a:cubicBezTo>
                  <a:pt x="1075897" y="111610"/>
                  <a:pt x="1187507" y="8412"/>
                  <a:pt x="1371600" y="0"/>
                </a:cubicBezTo>
                <a:lnTo>
                  <a:pt x="2117558" y="0"/>
                </a:lnTo>
              </a:path>
            </a:pathLst>
          </a:custGeom>
          <a:noFill/>
          <a:ln w="38100" cap="flat" cmpd="sng">
            <a:solidFill>
              <a:srgbClr val="FFFFFF">
                <a:lumMod val="50000"/>
              </a:srgbClr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Lato Light" panose="020F0502020204030203" pitchFamily="34" charset="0"/>
            </a:endParaRPr>
          </a:p>
        </p:txBody>
      </p:sp>
      <p:sp>
        <p:nvSpPr>
          <p:cNvPr id="15" name="Полилиния 160">
            <a:extLst>
              <a:ext uri="{FF2B5EF4-FFF2-40B4-BE49-F238E27FC236}">
                <a16:creationId xmlns:a16="http://schemas.microsoft.com/office/drawing/2014/main" id="{6B16D376-1B2C-4745-9177-5DD330EF9021}"/>
              </a:ext>
            </a:extLst>
          </p:cNvPr>
          <p:cNvSpPr>
            <a:spLocks/>
          </p:cNvSpPr>
          <p:nvPr/>
        </p:nvSpPr>
        <p:spPr bwMode="auto">
          <a:xfrm flipH="1">
            <a:off x="8704001" y="3951384"/>
            <a:ext cx="2172192" cy="2680831"/>
          </a:xfrm>
          <a:custGeom>
            <a:avLst/>
            <a:gdLst>
              <a:gd name="T0" fmla="*/ 0 w 2117558"/>
              <a:gd name="T1" fmla="*/ 1180800 h 1179094"/>
              <a:gd name="T2" fmla="*/ 986236 w 2117558"/>
              <a:gd name="T3" fmla="*/ 192784 h 1179094"/>
              <a:gd name="T4" fmla="*/ 1371109 w 2117558"/>
              <a:gd name="T5" fmla="*/ 0 h 1179094"/>
              <a:gd name="T6" fmla="*/ 2116800 w 2117558"/>
              <a:gd name="T7" fmla="*/ 0 h 1179094"/>
              <a:gd name="T8" fmla="*/ 0 60000 65536"/>
              <a:gd name="T9" fmla="*/ 0 60000 65536"/>
              <a:gd name="T10" fmla="*/ 0 60000 65536"/>
              <a:gd name="T11" fmla="*/ 0 60000 65536"/>
              <a:gd name="connsiteX0" fmla="*/ 0 w 2117558"/>
              <a:gd name="connsiteY0" fmla="*/ 1179094 h 1179094"/>
              <a:gd name="connsiteX1" fmla="*/ 986589 w 2117558"/>
              <a:gd name="connsiteY1" fmla="*/ 192505 h 1179094"/>
              <a:gd name="connsiteX2" fmla="*/ 1433853 w 2117558"/>
              <a:gd name="connsiteY2" fmla="*/ 0 h 1179094"/>
              <a:gd name="connsiteX3" fmla="*/ 2117558 w 2117558"/>
              <a:gd name="connsiteY3" fmla="*/ 0 h 1179094"/>
              <a:gd name="connsiteX0" fmla="*/ 0 w 2117558"/>
              <a:gd name="connsiteY0" fmla="*/ 1179094 h 1179094"/>
              <a:gd name="connsiteX1" fmla="*/ 986589 w 2117558"/>
              <a:gd name="connsiteY1" fmla="*/ 192505 h 1179094"/>
              <a:gd name="connsiteX2" fmla="*/ 1433853 w 2117558"/>
              <a:gd name="connsiteY2" fmla="*/ 0 h 1179094"/>
              <a:gd name="connsiteX3" fmla="*/ 2117558 w 2117558"/>
              <a:gd name="connsiteY3" fmla="*/ 0 h 1179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17558" h="1179094">
                <a:moveTo>
                  <a:pt x="0" y="1179094"/>
                </a:moveTo>
                <a:lnTo>
                  <a:pt x="986589" y="192505"/>
                </a:lnTo>
                <a:cubicBezTo>
                  <a:pt x="1075897" y="111610"/>
                  <a:pt x="1171944" y="2110"/>
                  <a:pt x="1433853" y="0"/>
                </a:cubicBezTo>
                <a:lnTo>
                  <a:pt x="2117558" y="0"/>
                </a:lnTo>
              </a:path>
            </a:pathLst>
          </a:custGeom>
          <a:noFill/>
          <a:ln w="38100" cap="flat" cmpd="sng">
            <a:solidFill>
              <a:srgbClr val="FFFFFF">
                <a:lumMod val="50000"/>
              </a:srgbClr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Lato Light" panose="020F0502020204030203" pitchFamily="34" charset="0"/>
            </a:endParaRPr>
          </a:p>
        </p:txBody>
      </p:sp>
      <p:sp>
        <p:nvSpPr>
          <p:cNvPr id="16" name="Полилиния 161">
            <a:extLst>
              <a:ext uri="{FF2B5EF4-FFF2-40B4-BE49-F238E27FC236}">
                <a16:creationId xmlns:a16="http://schemas.microsoft.com/office/drawing/2014/main" id="{BF19C786-AFF6-AE48-8FE7-4C86AC86E020}"/>
              </a:ext>
            </a:extLst>
          </p:cNvPr>
          <p:cNvSpPr>
            <a:spLocks/>
          </p:cNvSpPr>
          <p:nvPr/>
        </p:nvSpPr>
        <p:spPr bwMode="auto">
          <a:xfrm>
            <a:off x="13522617" y="3951384"/>
            <a:ext cx="2172192" cy="2680831"/>
          </a:xfrm>
          <a:custGeom>
            <a:avLst/>
            <a:gdLst>
              <a:gd name="T0" fmla="*/ 0 w 2117558"/>
              <a:gd name="T1" fmla="*/ 1180800 h 1179094"/>
              <a:gd name="T2" fmla="*/ 986236 w 2117558"/>
              <a:gd name="T3" fmla="*/ 192784 h 1179094"/>
              <a:gd name="T4" fmla="*/ 1371109 w 2117558"/>
              <a:gd name="T5" fmla="*/ 0 h 1179094"/>
              <a:gd name="T6" fmla="*/ 2116800 w 2117558"/>
              <a:gd name="T7" fmla="*/ 0 h 1179094"/>
              <a:gd name="T8" fmla="*/ 0 60000 65536"/>
              <a:gd name="T9" fmla="*/ 0 60000 65536"/>
              <a:gd name="T10" fmla="*/ 0 60000 65536"/>
              <a:gd name="T11" fmla="*/ 0 60000 65536"/>
              <a:gd name="connsiteX0" fmla="*/ 0 w 2117558"/>
              <a:gd name="connsiteY0" fmla="*/ 1179094 h 1179094"/>
              <a:gd name="connsiteX1" fmla="*/ 986589 w 2117558"/>
              <a:gd name="connsiteY1" fmla="*/ 192505 h 1179094"/>
              <a:gd name="connsiteX2" fmla="*/ 1433853 w 2117558"/>
              <a:gd name="connsiteY2" fmla="*/ 0 h 1179094"/>
              <a:gd name="connsiteX3" fmla="*/ 2117558 w 2117558"/>
              <a:gd name="connsiteY3" fmla="*/ 0 h 1179094"/>
              <a:gd name="connsiteX0" fmla="*/ 0 w 2117558"/>
              <a:gd name="connsiteY0" fmla="*/ 1179094 h 1179094"/>
              <a:gd name="connsiteX1" fmla="*/ 986589 w 2117558"/>
              <a:gd name="connsiteY1" fmla="*/ 192505 h 1179094"/>
              <a:gd name="connsiteX2" fmla="*/ 1433853 w 2117558"/>
              <a:gd name="connsiteY2" fmla="*/ 0 h 1179094"/>
              <a:gd name="connsiteX3" fmla="*/ 2117558 w 2117558"/>
              <a:gd name="connsiteY3" fmla="*/ 0 h 1179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17558" h="1179094">
                <a:moveTo>
                  <a:pt x="0" y="1179094"/>
                </a:moveTo>
                <a:lnTo>
                  <a:pt x="986589" y="192505"/>
                </a:lnTo>
                <a:cubicBezTo>
                  <a:pt x="1075897" y="111610"/>
                  <a:pt x="1171944" y="2110"/>
                  <a:pt x="1433853" y="0"/>
                </a:cubicBezTo>
                <a:lnTo>
                  <a:pt x="2117558" y="0"/>
                </a:lnTo>
              </a:path>
            </a:pathLst>
          </a:custGeom>
          <a:noFill/>
          <a:ln w="38100" cap="flat" cmpd="sng">
            <a:solidFill>
              <a:srgbClr val="FFFFFF">
                <a:lumMod val="50000"/>
              </a:srgbClr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Lato Light" panose="020F0502020204030203" pitchFamily="34" charset="0"/>
            </a:endParaRPr>
          </a:p>
        </p:txBody>
      </p:sp>
      <p:sp>
        <p:nvSpPr>
          <p:cNvPr id="17" name="Скругленный прямоугольник 15">
            <a:extLst>
              <a:ext uri="{FF2B5EF4-FFF2-40B4-BE49-F238E27FC236}">
                <a16:creationId xmlns:a16="http://schemas.microsoft.com/office/drawing/2014/main" id="{202296B6-77B6-AA46-9672-DA78D0B7C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3332" y="4941735"/>
            <a:ext cx="4425166" cy="902087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lvl="0" algn="ctr" defTabSz="914400">
              <a:defRPr/>
            </a:pPr>
            <a:r>
              <a:rPr lang="en-GB" altLang="ru-RU" sz="1800" b="1" kern="0" dirty="0">
                <a:solidFill>
                  <a:schemeClr val="tx2"/>
                </a:solidFill>
                <a:latin typeface="Lato Light" panose="020F0502020204030203" pitchFamily="34" charset="0"/>
              </a:rPr>
              <a:t>To do something I am uniquely equipped to do</a:t>
            </a:r>
            <a:endParaRPr kumimoji="0" lang="ru-RU" altLang="ru-RU" sz="1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Lato Light" panose="020F0502020204030203" pitchFamily="34" charset="0"/>
            </a:endParaRPr>
          </a:p>
        </p:txBody>
      </p:sp>
      <p:sp>
        <p:nvSpPr>
          <p:cNvPr id="22" name="Скругленный прямоугольник 88">
            <a:extLst>
              <a:ext uri="{FF2B5EF4-FFF2-40B4-BE49-F238E27FC236}">
                <a16:creationId xmlns:a16="http://schemas.microsoft.com/office/drawing/2014/main" id="{73E1449C-365B-BA4A-B49C-76A31B91F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55727" y="4937248"/>
            <a:ext cx="4425166" cy="902089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algn="ctr" defTabSz="914400"/>
            <a:r>
              <a:rPr lang="en-GB" altLang="ru-RU" sz="1800" b="1" kern="0" dirty="0">
                <a:solidFill>
                  <a:schemeClr val="tx2"/>
                </a:solidFill>
                <a:latin typeface="Lato Light" panose="020F0502020204030203" pitchFamily="34" charset="0"/>
              </a:rPr>
              <a:t>To have the platform to inspire lots of people to live their best lives</a:t>
            </a:r>
            <a:endParaRPr lang="ru-RU" altLang="ru-RU" sz="1800" b="1" kern="0" dirty="0">
              <a:solidFill>
                <a:schemeClr val="tx2"/>
              </a:solidFill>
              <a:latin typeface="Lato Light" panose="020F0502020204030203" pitchFamily="34" charset="0"/>
            </a:endParaRPr>
          </a:p>
        </p:txBody>
      </p:sp>
      <p:sp>
        <p:nvSpPr>
          <p:cNvPr id="26" name="Скругленный прямоугольник 15">
            <a:extLst>
              <a:ext uri="{FF2B5EF4-FFF2-40B4-BE49-F238E27FC236}">
                <a16:creationId xmlns:a16="http://schemas.microsoft.com/office/drawing/2014/main" id="{F93D3C39-86D9-EE40-840E-BC51BBEAF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2843" y="3511560"/>
            <a:ext cx="4425166" cy="902087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algn="ctr" defTabSz="914400"/>
            <a:r>
              <a:rPr lang="en-GB" altLang="ru-RU" sz="1800" b="1" kern="0" dirty="0">
                <a:solidFill>
                  <a:schemeClr val="tx2"/>
                </a:solidFill>
                <a:latin typeface="Lato Light" panose="020F0502020204030203" pitchFamily="34" charset="0"/>
              </a:rPr>
              <a:t>To have fun doing something that I love</a:t>
            </a:r>
            <a:endParaRPr lang="ru-RU" altLang="ru-RU" sz="1800" b="1" kern="0" dirty="0">
              <a:solidFill>
                <a:schemeClr val="tx2"/>
              </a:solidFill>
              <a:latin typeface="Lato Light" panose="020F0502020204030203" pitchFamily="34" charset="0"/>
            </a:endParaRPr>
          </a:p>
        </p:txBody>
      </p:sp>
      <p:sp>
        <p:nvSpPr>
          <p:cNvPr id="30" name="Скругленный прямоугольник 88">
            <a:extLst>
              <a:ext uri="{FF2B5EF4-FFF2-40B4-BE49-F238E27FC236}">
                <a16:creationId xmlns:a16="http://schemas.microsoft.com/office/drawing/2014/main" id="{2095AE3D-4840-5A4E-9F78-016933991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09304" y="3519040"/>
            <a:ext cx="4425166" cy="902089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algn="ctr" defTabSz="914400"/>
            <a:r>
              <a:rPr lang="en-GB" altLang="ru-RU" sz="1800" b="1" kern="0" dirty="0">
                <a:solidFill>
                  <a:schemeClr val="tx2"/>
                </a:solidFill>
                <a:latin typeface="Lato Light" panose="020F0502020204030203" pitchFamily="34" charset="0"/>
              </a:rPr>
              <a:t>To be able to work when I want, as much as I want from wherever I want</a:t>
            </a:r>
            <a:endParaRPr lang="ru-RU" altLang="ru-RU" sz="1800" b="1" kern="0" dirty="0">
              <a:solidFill>
                <a:schemeClr val="tx2"/>
              </a:solidFill>
              <a:latin typeface="Lato Light" panose="020F0502020204030203" pitchFamily="34" charset="0"/>
            </a:endParaRPr>
          </a:p>
        </p:txBody>
      </p:sp>
      <p:sp>
        <p:nvSpPr>
          <p:cNvPr id="34" name="Скругленный прямоугольник 88">
            <a:extLst>
              <a:ext uri="{FF2B5EF4-FFF2-40B4-BE49-F238E27FC236}">
                <a16:creationId xmlns:a16="http://schemas.microsoft.com/office/drawing/2014/main" id="{61E27F32-3531-8A46-9F63-A2C1925596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2610" y="2881745"/>
            <a:ext cx="4425166" cy="899815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algn="ctr" defTabSz="914400"/>
            <a:r>
              <a:rPr lang="en-GB" altLang="ru-RU" sz="1800" b="1" kern="0" dirty="0">
                <a:solidFill>
                  <a:schemeClr val="tx2"/>
                </a:solidFill>
                <a:latin typeface="Lato Light" panose="020F0502020204030203" pitchFamily="34" charset="0"/>
              </a:rPr>
              <a:t>To do something where I crack the system for a problem that makes it easy for others to follow the path</a:t>
            </a:r>
            <a:endParaRPr lang="ru-RU" altLang="ru-RU" sz="1800" b="1" kern="0" dirty="0">
              <a:solidFill>
                <a:schemeClr val="tx2"/>
              </a:solidFill>
              <a:latin typeface="Lato Light" panose="020F0502020204030203" pitchFamily="34" charset="0"/>
            </a:endParaRPr>
          </a:p>
        </p:txBody>
      </p:sp>
      <p:sp useBgFill="1">
        <p:nvSpPr>
          <p:cNvPr id="37" name="Скругленный прямоугольник 1">
            <a:extLst>
              <a:ext uri="{FF2B5EF4-FFF2-40B4-BE49-F238E27FC236}">
                <a16:creationId xmlns:a16="http://schemas.microsoft.com/office/drawing/2014/main" id="{ED068B3C-35D0-BE45-9ACC-BB96F2BFE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7764" y="6609541"/>
            <a:ext cx="7679434" cy="2560621"/>
          </a:xfrm>
          <a:prstGeom prst="roundRect">
            <a:avLst>
              <a:gd name="adj" fmla="val 33988"/>
            </a:avLst>
          </a:prstGeom>
          <a:ln w="38100" algn="ctr">
            <a:solidFill>
              <a:srgbClr val="FFFFFF">
                <a:lumMod val="50000"/>
              </a:srgb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3599" b="0" i="0" u="none" strike="noStrike" kern="0" cap="none" spc="0" normalizeH="0" baseline="0" noProof="0" dirty="0">
              <a:ln>
                <a:noFill/>
              </a:ln>
              <a:solidFill>
                <a:srgbClr val="272727"/>
              </a:solidFill>
              <a:effectLst/>
              <a:uLnTx/>
              <a:uFillTx/>
              <a:latin typeface="Lato Light" panose="020F0502020204030203" pitchFamily="34" charset="0"/>
            </a:endParaRPr>
          </a:p>
        </p:txBody>
      </p:sp>
      <p:sp>
        <p:nvSpPr>
          <p:cNvPr id="38" name="Скругленный прямоугольник 88">
            <a:extLst>
              <a:ext uri="{FF2B5EF4-FFF2-40B4-BE49-F238E27FC236}">
                <a16:creationId xmlns:a16="http://schemas.microsoft.com/office/drawing/2014/main" id="{29E2FD22-AAE6-F643-A95B-800B6EC2F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2610" y="12016045"/>
            <a:ext cx="4425166" cy="899865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algn="ctr" defTabSz="914400"/>
            <a:r>
              <a:rPr lang="en-GB" altLang="ru-RU" sz="1800" b="1" kern="0" dirty="0">
                <a:solidFill>
                  <a:schemeClr val="tx2"/>
                </a:solidFill>
                <a:latin typeface="Lato Light" panose="020F0502020204030203" pitchFamily="34" charset="0"/>
              </a:rPr>
              <a:t>Something that built and developed my mindset each and every day</a:t>
            </a:r>
            <a:endParaRPr lang="ru-RU" altLang="ru-RU" sz="1800" b="1" kern="0" dirty="0">
              <a:solidFill>
                <a:schemeClr val="tx2"/>
              </a:solidFill>
              <a:latin typeface="Lato Light" panose="020F0502020204030203" pitchFamily="34" charset="0"/>
            </a:endParaRPr>
          </a:p>
        </p:txBody>
      </p:sp>
      <p:sp>
        <p:nvSpPr>
          <p:cNvPr id="41" name="Полилиния 188">
            <a:extLst>
              <a:ext uri="{FF2B5EF4-FFF2-40B4-BE49-F238E27FC236}">
                <a16:creationId xmlns:a16="http://schemas.microsoft.com/office/drawing/2014/main" id="{F4FBFB28-50BB-8A4B-86D1-6AB3994B44AF}"/>
              </a:ext>
            </a:extLst>
          </p:cNvPr>
          <p:cNvSpPr>
            <a:spLocks/>
          </p:cNvSpPr>
          <p:nvPr/>
        </p:nvSpPr>
        <p:spPr bwMode="auto">
          <a:xfrm flipH="1" flipV="1">
            <a:off x="8711482" y="9166936"/>
            <a:ext cx="2172192" cy="2680831"/>
          </a:xfrm>
          <a:custGeom>
            <a:avLst/>
            <a:gdLst>
              <a:gd name="T0" fmla="*/ 0 w 2117558"/>
              <a:gd name="T1" fmla="*/ 1180800 h 1179094"/>
              <a:gd name="T2" fmla="*/ 986236 w 2117558"/>
              <a:gd name="T3" fmla="*/ 192784 h 1179094"/>
              <a:gd name="T4" fmla="*/ 1371109 w 2117558"/>
              <a:gd name="T5" fmla="*/ 0 h 1179094"/>
              <a:gd name="T6" fmla="*/ 2116800 w 2117558"/>
              <a:gd name="T7" fmla="*/ 0 h 1179094"/>
              <a:gd name="T8" fmla="*/ 0 60000 65536"/>
              <a:gd name="T9" fmla="*/ 0 60000 65536"/>
              <a:gd name="T10" fmla="*/ 0 60000 65536"/>
              <a:gd name="T11" fmla="*/ 0 60000 65536"/>
              <a:gd name="connsiteX0" fmla="*/ 0 w 2117558"/>
              <a:gd name="connsiteY0" fmla="*/ 1179094 h 1179094"/>
              <a:gd name="connsiteX1" fmla="*/ 986589 w 2117558"/>
              <a:gd name="connsiteY1" fmla="*/ 192505 h 1179094"/>
              <a:gd name="connsiteX2" fmla="*/ 1433853 w 2117558"/>
              <a:gd name="connsiteY2" fmla="*/ 0 h 1179094"/>
              <a:gd name="connsiteX3" fmla="*/ 2117558 w 2117558"/>
              <a:gd name="connsiteY3" fmla="*/ 0 h 1179094"/>
              <a:gd name="connsiteX0" fmla="*/ 0 w 2117558"/>
              <a:gd name="connsiteY0" fmla="*/ 1179094 h 1179094"/>
              <a:gd name="connsiteX1" fmla="*/ 986589 w 2117558"/>
              <a:gd name="connsiteY1" fmla="*/ 192505 h 1179094"/>
              <a:gd name="connsiteX2" fmla="*/ 1433853 w 2117558"/>
              <a:gd name="connsiteY2" fmla="*/ 0 h 1179094"/>
              <a:gd name="connsiteX3" fmla="*/ 2117558 w 2117558"/>
              <a:gd name="connsiteY3" fmla="*/ 0 h 1179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17558" h="1179094">
                <a:moveTo>
                  <a:pt x="0" y="1179094"/>
                </a:moveTo>
                <a:lnTo>
                  <a:pt x="986589" y="192505"/>
                </a:lnTo>
                <a:cubicBezTo>
                  <a:pt x="1075897" y="111610"/>
                  <a:pt x="1171944" y="2110"/>
                  <a:pt x="1433853" y="0"/>
                </a:cubicBezTo>
                <a:lnTo>
                  <a:pt x="2117558" y="0"/>
                </a:lnTo>
              </a:path>
            </a:pathLst>
          </a:custGeom>
          <a:noFill/>
          <a:ln w="38100" cap="flat" cmpd="sng">
            <a:solidFill>
              <a:srgbClr val="FFFFFF">
                <a:lumMod val="50000"/>
              </a:srgbClr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b="1" i="0" u="none" strike="noStrike" kern="0" cap="none" spc="0" normalizeH="0" baseline="0" noProof="0" dirty="0">
              <a:ln>
                <a:noFill/>
              </a:ln>
              <a:solidFill>
                <a:srgbClr val="272727"/>
              </a:solidFill>
              <a:effectLst/>
              <a:uLnTx/>
              <a:uFillTx/>
              <a:latin typeface="Lato Light" panose="020F0502020204030203" pitchFamily="34" charset="0"/>
            </a:endParaRPr>
          </a:p>
        </p:txBody>
      </p:sp>
      <p:sp>
        <p:nvSpPr>
          <p:cNvPr id="42" name="Полилиния 189">
            <a:extLst>
              <a:ext uri="{FF2B5EF4-FFF2-40B4-BE49-F238E27FC236}">
                <a16:creationId xmlns:a16="http://schemas.microsoft.com/office/drawing/2014/main" id="{D8E811CF-6BEB-7F4C-8769-1C2411DE094F}"/>
              </a:ext>
            </a:extLst>
          </p:cNvPr>
          <p:cNvSpPr>
            <a:spLocks/>
          </p:cNvSpPr>
          <p:nvPr/>
        </p:nvSpPr>
        <p:spPr bwMode="auto">
          <a:xfrm flipV="1">
            <a:off x="13530096" y="9166936"/>
            <a:ext cx="2170696" cy="2680831"/>
          </a:xfrm>
          <a:custGeom>
            <a:avLst/>
            <a:gdLst>
              <a:gd name="T0" fmla="*/ 0 w 2117558"/>
              <a:gd name="T1" fmla="*/ 1180800 h 1179094"/>
              <a:gd name="T2" fmla="*/ 986236 w 2117558"/>
              <a:gd name="T3" fmla="*/ 192784 h 1179094"/>
              <a:gd name="T4" fmla="*/ 1371109 w 2117558"/>
              <a:gd name="T5" fmla="*/ 0 h 1179094"/>
              <a:gd name="T6" fmla="*/ 2116800 w 2117558"/>
              <a:gd name="T7" fmla="*/ 0 h 1179094"/>
              <a:gd name="T8" fmla="*/ 0 60000 65536"/>
              <a:gd name="T9" fmla="*/ 0 60000 65536"/>
              <a:gd name="T10" fmla="*/ 0 60000 65536"/>
              <a:gd name="T11" fmla="*/ 0 60000 65536"/>
              <a:gd name="connsiteX0" fmla="*/ 0 w 2117558"/>
              <a:gd name="connsiteY0" fmla="*/ 1179094 h 1179094"/>
              <a:gd name="connsiteX1" fmla="*/ 986589 w 2117558"/>
              <a:gd name="connsiteY1" fmla="*/ 192505 h 1179094"/>
              <a:gd name="connsiteX2" fmla="*/ 1433853 w 2117558"/>
              <a:gd name="connsiteY2" fmla="*/ 0 h 1179094"/>
              <a:gd name="connsiteX3" fmla="*/ 2117558 w 2117558"/>
              <a:gd name="connsiteY3" fmla="*/ 0 h 1179094"/>
              <a:gd name="connsiteX0" fmla="*/ 0 w 2117558"/>
              <a:gd name="connsiteY0" fmla="*/ 1179094 h 1179094"/>
              <a:gd name="connsiteX1" fmla="*/ 986589 w 2117558"/>
              <a:gd name="connsiteY1" fmla="*/ 192505 h 1179094"/>
              <a:gd name="connsiteX2" fmla="*/ 1433853 w 2117558"/>
              <a:gd name="connsiteY2" fmla="*/ 0 h 1179094"/>
              <a:gd name="connsiteX3" fmla="*/ 2117558 w 2117558"/>
              <a:gd name="connsiteY3" fmla="*/ 0 h 1179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17558" h="1179094">
                <a:moveTo>
                  <a:pt x="0" y="1179094"/>
                </a:moveTo>
                <a:lnTo>
                  <a:pt x="986589" y="192505"/>
                </a:lnTo>
                <a:cubicBezTo>
                  <a:pt x="1075897" y="111610"/>
                  <a:pt x="1171944" y="2110"/>
                  <a:pt x="1433853" y="0"/>
                </a:cubicBezTo>
                <a:lnTo>
                  <a:pt x="2117558" y="0"/>
                </a:lnTo>
              </a:path>
            </a:pathLst>
          </a:custGeom>
          <a:noFill/>
          <a:ln w="38100" cap="flat" cmpd="sng">
            <a:solidFill>
              <a:srgbClr val="FFFFFF">
                <a:lumMod val="50000"/>
              </a:srgbClr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b="1" i="0" u="none" strike="noStrike" kern="0" cap="none" spc="0" normalizeH="0" baseline="0" noProof="0" dirty="0">
              <a:ln>
                <a:noFill/>
              </a:ln>
              <a:solidFill>
                <a:srgbClr val="272727"/>
              </a:solidFill>
              <a:effectLst/>
              <a:uLnTx/>
              <a:uFillTx/>
              <a:latin typeface="Lato Light" panose="020F0502020204030203" pitchFamily="34" charset="0"/>
            </a:endParaRPr>
          </a:p>
        </p:txBody>
      </p:sp>
      <p:sp>
        <p:nvSpPr>
          <p:cNvPr id="43" name="Скругленный прямоугольник 15">
            <a:extLst>
              <a:ext uri="{FF2B5EF4-FFF2-40B4-BE49-F238E27FC236}">
                <a16:creationId xmlns:a16="http://schemas.microsoft.com/office/drawing/2014/main" id="{8D459EE5-34E1-BA45-9650-A69958D9F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8633" y="11395975"/>
            <a:ext cx="6202449" cy="902087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algn="ctr" defTabSz="914400"/>
            <a:r>
              <a:rPr lang="en-GB" altLang="ru-RU" sz="1800" b="1" kern="0" dirty="0">
                <a:solidFill>
                  <a:schemeClr val="tx2"/>
                </a:solidFill>
                <a:latin typeface="Lato Light" panose="020F0502020204030203" pitchFamily="34" charset="0"/>
              </a:rPr>
              <a:t>To do something where my day to day work would support me becoming the very best version of me each and every day</a:t>
            </a:r>
            <a:endParaRPr lang="ru-RU" altLang="ru-RU" sz="1800" b="1" kern="0" dirty="0">
              <a:solidFill>
                <a:schemeClr val="tx2"/>
              </a:solidFill>
              <a:latin typeface="Lato Light" panose="020F0502020204030203" pitchFamily="34" charset="0"/>
            </a:endParaRPr>
          </a:p>
        </p:txBody>
      </p:sp>
      <p:sp>
        <p:nvSpPr>
          <p:cNvPr id="46" name="Скругленный прямоугольник 88">
            <a:extLst>
              <a:ext uri="{FF2B5EF4-FFF2-40B4-BE49-F238E27FC236}">
                <a16:creationId xmlns:a16="http://schemas.microsoft.com/office/drawing/2014/main" id="{400DF9AF-7837-DC4C-8788-D3F960CC16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82376" y="11395975"/>
            <a:ext cx="4425166" cy="902087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algn="ctr" defTabSz="914400"/>
            <a:r>
              <a:rPr lang="en-GB" altLang="ru-RU" sz="1800" b="1" kern="0" dirty="0">
                <a:solidFill>
                  <a:schemeClr val="tx2"/>
                </a:solidFill>
                <a:latin typeface="Lato Light" panose="020F0502020204030203" pitchFamily="34" charset="0"/>
              </a:rPr>
              <a:t>To do something that gave me the opportunity to travel around the world and be paid to do it</a:t>
            </a:r>
            <a:endParaRPr lang="ru-RU" altLang="ru-RU" sz="1800" b="1" kern="0" dirty="0">
              <a:solidFill>
                <a:schemeClr val="tx2"/>
              </a:solidFill>
              <a:latin typeface="Lato Light" panose="020F0502020204030203" pitchFamily="34" charset="0"/>
            </a:endParaRPr>
          </a:p>
        </p:txBody>
      </p:sp>
      <p:sp>
        <p:nvSpPr>
          <p:cNvPr id="49" name="Полилиния 201">
            <a:extLst>
              <a:ext uri="{FF2B5EF4-FFF2-40B4-BE49-F238E27FC236}">
                <a16:creationId xmlns:a16="http://schemas.microsoft.com/office/drawing/2014/main" id="{2C655FEA-97DB-F441-B51D-08FEEB06BAB0}"/>
              </a:ext>
            </a:extLst>
          </p:cNvPr>
          <p:cNvSpPr>
            <a:spLocks/>
          </p:cNvSpPr>
          <p:nvPr/>
        </p:nvSpPr>
        <p:spPr bwMode="auto">
          <a:xfrm flipV="1">
            <a:off x="15433007" y="9166936"/>
            <a:ext cx="2876807" cy="1220735"/>
          </a:xfrm>
          <a:custGeom>
            <a:avLst/>
            <a:gdLst>
              <a:gd name="T0" fmla="*/ 0 w 2117558"/>
              <a:gd name="T1" fmla="*/ 1180800 h 1179094"/>
              <a:gd name="T2" fmla="*/ 986236 w 2117558"/>
              <a:gd name="T3" fmla="*/ 192784 h 1179094"/>
              <a:gd name="T4" fmla="*/ 1371109 w 2117558"/>
              <a:gd name="T5" fmla="*/ 0 h 1179094"/>
              <a:gd name="T6" fmla="*/ 2116800 w 2117558"/>
              <a:gd name="T7" fmla="*/ 0 h 117909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17558" h="1179094">
                <a:moveTo>
                  <a:pt x="0" y="1179094"/>
                </a:moveTo>
                <a:lnTo>
                  <a:pt x="986589" y="192505"/>
                </a:lnTo>
                <a:cubicBezTo>
                  <a:pt x="1075897" y="111610"/>
                  <a:pt x="1187507" y="8412"/>
                  <a:pt x="1371600" y="0"/>
                </a:cubicBezTo>
                <a:lnTo>
                  <a:pt x="2117558" y="0"/>
                </a:lnTo>
              </a:path>
            </a:pathLst>
          </a:custGeom>
          <a:noFill/>
          <a:ln w="38100" cap="flat" cmpd="sng">
            <a:solidFill>
              <a:srgbClr val="FFFFFF">
                <a:lumMod val="50000"/>
              </a:srgbClr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b="1" i="0" u="none" strike="noStrike" kern="0" cap="none" spc="0" normalizeH="0" baseline="0" noProof="0" dirty="0">
              <a:ln>
                <a:noFill/>
              </a:ln>
              <a:solidFill>
                <a:srgbClr val="272727"/>
              </a:solidFill>
              <a:effectLst/>
              <a:uLnTx/>
              <a:uFillTx/>
              <a:latin typeface="Lato Light" panose="020F0502020204030203" pitchFamily="34" charset="0"/>
            </a:endParaRPr>
          </a:p>
        </p:txBody>
      </p:sp>
      <p:sp>
        <p:nvSpPr>
          <p:cNvPr id="50" name="Полилиния 202">
            <a:extLst>
              <a:ext uri="{FF2B5EF4-FFF2-40B4-BE49-F238E27FC236}">
                <a16:creationId xmlns:a16="http://schemas.microsoft.com/office/drawing/2014/main" id="{35B8CEB1-B457-7A4C-ADD6-D1F20E37EDE8}"/>
              </a:ext>
            </a:extLst>
          </p:cNvPr>
          <p:cNvSpPr>
            <a:spLocks/>
          </p:cNvSpPr>
          <p:nvPr/>
        </p:nvSpPr>
        <p:spPr bwMode="auto">
          <a:xfrm flipH="1" flipV="1">
            <a:off x="6575195" y="9166936"/>
            <a:ext cx="2876807" cy="1220735"/>
          </a:xfrm>
          <a:custGeom>
            <a:avLst/>
            <a:gdLst>
              <a:gd name="T0" fmla="*/ 0 w 2117558"/>
              <a:gd name="T1" fmla="*/ 1180800 h 1179094"/>
              <a:gd name="T2" fmla="*/ 986236 w 2117558"/>
              <a:gd name="T3" fmla="*/ 192784 h 1179094"/>
              <a:gd name="T4" fmla="*/ 1371109 w 2117558"/>
              <a:gd name="T5" fmla="*/ 0 h 1179094"/>
              <a:gd name="T6" fmla="*/ 2116800 w 2117558"/>
              <a:gd name="T7" fmla="*/ 0 h 117909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17558" h="1179094">
                <a:moveTo>
                  <a:pt x="0" y="1179094"/>
                </a:moveTo>
                <a:lnTo>
                  <a:pt x="986589" y="192505"/>
                </a:lnTo>
                <a:cubicBezTo>
                  <a:pt x="1075897" y="111610"/>
                  <a:pt x="1187507" y="8412"/>
                  <a:pt x="1371600" y="0"/>
                </a:cubicBezTo>
                <a:lnTo>
                  <a:pt x="2117558" y="0"/>
                </a:lnTo>
              </a:path>
            </a:pathLst>
          </a:custGeom>
          <a:noFill/>
          <a:ln w="38100" cap="flat" cmpd="sng">
            <a:solidFill>
              <a:srgbClr val="FFFFFF">
                <a:lumMod val="50000"/>
              </a:srgbClr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b="1" i="0" u="none" strike="noStrike" kern="0" cap="none" spc="0" normalizeH="0" baseline="0" noProof="0" dirty="0">
              <a:ln>
                <a:noFill/>
              </a:ln>
              <a:solidFill>
                <a:srgbClr val="272727"/>
              </a:solidFill>
              <a:effectLst/>
              <a:uLnTx/>
              <a:uFillTx/>
              <a:latin typeface="Lato Light" panose="020F0502020204030203" pitchFamily="34" charset="0"/>
            </a:endParaRPr>
          </a:p>
        </p:txBody>
      </p:sp>
      <p:sp>
        <p:nvSpPr>
          <p:cNvPr id="51" name="Скругленный прямоугольник 15">
            <a:extLst>
              <a:ext uri="{FF2B5EF4-FFF2-40B4-BE49-F238E27FC236}">
                <a16:creationId xmlns:a16="http://schemas.microsoft.com/office/drawing/2014/main" id="{3444ECDF-D1F7-C342-B5C6-6233809E66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049" y="9940367"/>
            <a:ext cx="6202449" cy="902089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algn="ctr" defTabSz="914400"/>
            <a:r>
              <a:rPr lang="en-GB" altLang="ru-RU" sz="1800" b="1" kern="0" dirty="0">
                <a:solidFill>
                  <a:schemeClr val="tx2"/>
                </a:solidFill>
                <a:latin typeface="Lato Light" panose="020F0502020204030203" pitchFamily="34" charset="0"/>
              </a:rPr>
              <a:t>A business where I didn’t need lots of start-up capital or need to loads of employees to run. A simple, low hassle, highly profitable and cashflow positive business</a:t>
            </a:r>
            <a:endParaRPr lang="ru-RU" altLang="ru-RU" sz="1800" b="1" kern="0" dirty="0">
              <a:solidFill>
                <a:schemeClr val="tx2"/>
              </a:solidFill>
              <a:latin typeface="Lato Light" panose="020F0502020204030203" pitchFamily="34" charset="0"/>
            </a:endParaRPr>
          </a:p>
        </p:txBody>
      </p:sp>
      <p:sp>
        <p:nvSpPr>
          <p:cNvPr id="54" name="Скругленный прямоугольник 88">
            <a:extLst>
              <a:ext uri="{FF2B5EF4-FFF2-40B4-BE49-F238E27FC236}">
                <a16:creationId xmlns:a16="http://schemas.microsoft.com/office/drawing/2014/main" id="{968B83DF-332B-CC4E-951E-0A012E8195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55727" y="9940367"/>
            <a:ext cx="6116994" cy="902089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algn="ctr" defTabSz="914400"/>
            <a:r>
              <a:rPr lang="en-GB" altLang="ru-RU" sz="1800" b="1" kern="0" dirty="0">
                <a:solidFill>
                  <a:schemeClr val="tx2"/>
                </a:solidFill>
                <a:latin typeface="Lato Light" panose="020F0502020204030203" pitchFamily="34" charset="0"/>
              </a:rPr>
              <a:t>To create a business that gave me all the income I ever needed to create an incredible life for me, my daughters and those closest to me</a:t>
            </a:r>
            <a:endParaRPr lang="ru-RU" altLang="ru-RU" sz="1800" b="1" kern="0" dirty="0">
              <a:solidFill>
                <a:schemeClr val="tx2"/>
              </a:solidFill>
              <a:latin typeface="Lato Light" panose="020F0502020204030203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2ADD499-99FD-7C4E-9F61-10804BE8430F}"/>
              </a:ext>
            </a:extLst>
          </p:cNvPr>
          <p:cNvSpPr txBox="1"/>
          <p:nvPr/>
        </p:nvSpPr>
        <p:spPr>
          <a:xfrm>
            <a:off x="9979927" y="7391744"/>
            <a:ext cx="4443845" cy="1015663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MY PURPOSE</a:t>
            </a:r>
          </a:p>
        </p:txBody>
      </p:sp>
      <p:sp>
        <p:nvSpPr>
          <p:cNvPr id="68" name="Скругленный прямоугольник 15">
            <a:extLst>
              <a:ext uri="{FF2B5EF4-FFF2-40B4-BE49-F238E27FC236}">
                <a16:creationId xmlns:a16="http://schemas.microsoft.com/office/drawing/2014/main" id="{5D76368F-3B54-0649-BE7D-103FECC4F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707" y="7424077"/>
            <a:ext cx="4425166" cy="902087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lvl="0" algn="ctr" defTabSz="914400">
              <a:defRPr/>
            </a:pPr>
            <a:r>
              <a:rPr lang="en-GB" altLang="ru-RU" sz="1800" b="1" kern="0" dirty="0">
                <a:solidFill>
                  <a:srgbClr val="272727"/>
                </a:solidFill>
                <a:latin typeface="Lato Light" panose="020F0502020204030203" pitchFamily="34" charset="0"/>
              </a:rPr>
              <a:t>To do something where I teach and become a master of all the skills that I most want to learn and develop</a:t>
            </a:r>
            <a:endParaRPr kumimoji="0" lang="ru-RU" altLang="ru-RU" sz="1800" b="1" i="0" u="none" strike="noStrike" kern="0" cap="none" spc="0" normalizeH="0" baseline="0" noProof="0" dirty="0">
              <a:ln>
                <a:noFill/>
              </a:ln>
              <a:solidFill>
                <a:srgbClr val="272727"/>
              </a:solidFill>
              <a:effectLst/>
              <a:uLnTx/>
              <a:uFillTx/>
              <a:latin typeface="Lato Light" panose="020F0502020204030203" pitchFamily="34" charset="0"/>
            </a:endParaRPr>
          </a:p>
        </p:txBody>
      </p:sp>
      <p:sp>
        <p:nvSpPr>
          <p:cNvPr id="69" name="Скругленный прямоугольник 15">
            <a:extLst>
              <a:ext uri="{FF2B5EF4-FFF2-40B4-BE49-F238E27FC236}">
                <a16:creationId xmlns:a16="http://schemas.microsoft.com/office/drawing/2014/main" id="{EE089E1B-792C-DF45-AFBF-C6DFF7CA92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7555" y="7424078"/>
            <a:ext cx="4425166" cy="902087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lvl="0" algn="ctr" defTabSz="914400">
              <a:defRPr/>
            </a:pPr>
            <a:r>
              <a:rPr lang="en-GB" altLang="ru-RU" sz="1600" b="1" kern="0" dirty="0">
                <a:solidFill>
                  <a:schemeClr val="tx2"/>
                </a:solidFill>
                <a:latin typeface="Lato Light" panose="020F0502020204030203" pitchFamily="34" charset="0"/>
              </a:rPr>
              <a:t>To write a book</a:t>
            </a:r>
            <a:endParaRPr kumimoji="0" lang="ru-RU" altLang="ru-RU" sz="16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Lato Light" panose="020F0502020204030203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C62BAA8-6C73-404D-8A04-C98530EDB558}"/>
              </a:ext>
            </a:extLst>
          </p:cNvPr>
          <p:cNvCxnSpPr>
            <a:stCxn id="37" idx="1"/>
            <a:endCxn id="68" idx="3"/>
          </p:cNvCxnSpPr>
          <p:nvPr/>
        </p:nvCxnSpPr>
        <p:spPr>
          <a:xfrm flipH="1" flipV="1">
            <a:off x="4635873" y="7875121"/>
            <a:ext cx="3751891" cy="14731"/>
          </a:xfrm>
          <a:prstGeom prst="line">
            <a:avLst/>
          </a:prstGeom>
          <a:noFill/>
          <a:ln w="38100" cap="flat" cmpd="sng">
            <a:solidFill>
              <a:srgbClr val="FFFFFF">
                <a:lumMod val="50000"/>
              </a:srgbClr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81570C7E-CCE7-DC4C-87CB-9323B7AB4A1D}"/>
              </a:ext>
            </a:extLst>
          </p:cNvPr>
          <p:cNvCxnSpPr>
            <a:stCxn id="69" idx="1"/>
            <a:endCxn id="37" idx="3"/>
          </p:cNvCxnSpPr>
          <p:nvPr/>
        </p:nvCxnSpPr>
        <p:spPr>
          <a:xfrm flipH="1">
            <a:off x="16067198" y="7875122"/>
            <a:ext cx="3780357" cy="14730"/>
          </a:xfrm>
          <a:prstGeom prst="line">
            <a:avLst/>
          </a:prstGeom>
          <a:noFill/>
          <a:ln w="38100" cap="flat" cmpd="sng">
            <a:solidFill>
              <a:srgbClr val="FFFFFF">
                <a:lumMod val="50000"/>
              </a:srgbClr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cxnSp>
      <p:sp>
        <p:nvSpPr>
          <p:cNvPr id="74" name="Скругленный прямоугольник 15">
            <a:extLst>
              <a:ext uri="{FF2B5EF4-FFF2-40B4-BE49-F238E27FC236}">
                <a16:creationId xmlns:a16="http://schemas.microsoft.com/office/drawing/2014/main" id="{68121714-6A7B-4946-BE4A-44A6A91CB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680" y="8773358"/>
            <a:ext cx="4425166" cy="902087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lvl="0" algn="ctr" defTabSz="914400">
              <a:defRPr/>
            </a:pPr>
            <a:r>
              <a:rPr lang="en-GB" altLang="ru-RU" sz="1800" b="1" kern="0" dirty="0">
                <a:solidFill>
                  <a:srgbClr val="272727"/>
                </a:solidFill>
                <a:latin typeface="Lato Light" panose="020F0502020204030203" pitchFamily="34" charset="0"/>
              </a:rPr>
              <a:t>To do something that completely aligns with and supports my values</a:t>
            </a:r>
            <a:endParaRPr kumimoji="0" lang="ru-RU" altLang="ru-RU" sz="1800" b="1" i="0" u="none" strike="noStrike" kern="0" cap="none" spc="0" normalizeH="0" baseline="0" noProof="0" dirty="0">
              <a:ln>
                <a:noFill/>
              </a:ln>
              <a:solidFill>
                <a:srgbClr val="272727"/>
              </a:solidFill>
              <a:effectLst/>
              <a:uLnTx/>
              <a:uFillTx/>
              <a:latin typeface="Lato Light" panose="020F0502020204030203" pitchFamily="34" charset="0"/>
            </a:endParaRPr>
          </a:p>
        </p:txBody>
      </p:sp>
      <p:sp>
        <p:nvSpPr>
          <p:cNvPr id="75" name="Скругленный прямоугольник 15">
            <a:extLst>
              <a:ext uri="{FF2B5EF4-FFF2-40B4-BE49-F238E27FC236}">
                <a16:creationId xmlns:a16="http://schemas.microsoft.com/office/drawing/2014/main" id="{0C32BB70-63CE-C241-8459-7E7000A27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88357" y="8745904"/>
            <a:ext cx="4425166" cy="902087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lvl="0" algn="ctr" defTabSz="914400">
              <a:defRPr/>
            </a:pPr>
            <a:r>
              <a:rPr lang="en-GB" altLang="ru-RU" sz="1800" b="1" kern="0" dirty="0">
                <a:solidFill>
                  <a:schemeClr val="tx2"/>
                </a:solidFill>
                <a:latin typeface="Lato Light" panose="020F0502020204030203" pitchFamily="34" charset="0"/>
              </a:rPr>
              <a:t>To work with people who would inspire me to ever greater heights</a:t>
            </a:r>
            <a:endParaRPr kumimoji="0" lang="ru-RU" altLang="ru-RU" sz="1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Lato Light" panose="020F0502020204030203" pitchFamily="34" charset="0"/>
            </a:endParaRPr>
          </a:p>
        </p:txBody>
      </p:sp>
      <p:sp>
        <p:nvSpPr>
          <p:cNvPr id="76" name="Скругленный прямоугольник 15">
            <a:extLst>
              <a:ext uri="{FF2B5EF4-FFF2-40B4-BE49-F238E27FC236}">
                <a16:creationId xmlns:a16="http://schemas.microsoft.com/office/drawing/2014/main" id="{DD0E31B5-D113-B041-A94E-87461E381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680" y="6156734"/>
            <a:ext cx="4425166" cy="902087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lvl="0" algn="ctr" defTabSz="914400">
              <a:defRPr/>
            </a:pPr>
            <a:r>
              <a:rPr lang="en-GB" altLang="ru-RU" sz="1800" b="1" kern="0" dirty="0">
                <a:solidFill>
                  <a:srgbClr val="272727"/>
                </a:solidFill>
                <a:latin typeface="Lato Light" panose="020F0502020204030203" pitchFamily="34" charset="0"/>
              </a:rPr>
              <a:t>To build a business that gives me complete freedom to be around for my daughters, so I’m around as they grow up</a:t>
            </a:r>
            <a:endParaRPr kumimoji="0" lang="ru-RU" altLang="ru-RU" sz="1800" b="1" i="0" u="none" strike="noStrike" kern="0" cap="none" spc="0" normalizeH="0" baseline="0" noProof="0" dirty="0">
              <a:ln>
                <a:noFill/>
              </a:ln>
              <a:solidFill>
                <a:srgbClr val="272727"/>
              </a:solidFill>
              <a:effectLst/>
              <a:uLnTx/>
              <a:uFillTx/>
              <a:latin typeface="Lato Light" panose="020F0502020204030203" pitchFamily="34" charset="0"/>
            </a:endParaRPr>
          </a:p>
        </p:txBody>
      </p:sp>
      <p:sp>
        <p:nvSpPr>
          <p:cNvPr id="77" name="Скругленный прямоугольник 15">
            <a:extLst>
              <a:ext uri="{FF2B5EF4-FFF2-40B4-BE49-F238E27FC236}">
                <a16:creationId xmlns:a16="http://schemas.microsoft.com/office/drawing/2014/main" id="{39C830A6-3A4C-034A-8155-88B844F94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48313" y="6132865"/>
            <a:ext cx="4425166" cy="902087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lvl="0" algn="ctr" defTabSz="914400">
              <a:defRPr/>
            </a:pPr>
            <a:r>
              <a:rPr lang="en-GB" altLang="ru-RU" sz="1800" b="1" kern="0" dirty="0">
                <a:solidFill>
                  <a:schemeClr val="tx2"/>
                </a:solidFill>
                <a:latin typeface="Lato Light" panose="020F0502020204030203" pitchFamily="34" charset="0"/>
              </a:rPr>
              <a:t>To create something that would last a lifetime and would grow throughout my lifetime</a:t>
            </a:r>
            <a:endParaRPr kumimoji="0" lang="ru-RU" altLang="ru-RU" sz="1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Lato Light" panose="020F0502020204030203" pitchFamily="34" charset="0"/>
            </a:endParaRPr>
          </a:p>
        </p:txBody>
      </p:sp>
      <p:sp>
        <p:nvSpPr>
          <p:cNvPr id="79" name="Полилиния 150">
            <a:extLst>
              <a:ext uri="{FF2B5EF4-FFF2-40B4-BE49-F238E27FC236}">
                <a16:creationId xmlns:a16="http://schemas.microsoft.com/office/drawing/2014/main" id="{138DCE53-4B3D-AC44-B55D-7D74CAF8E969}"/>
              </a:ext>
            </a:extLst>
          </p:cNvPr>
          <p:cNvSpPr>
            <a:spLocks/>
          </p:cNvSpPr>
          <p:nvPr/>
        </p:nvSpPr>
        <p:spPr bwMode="auto">
          <a:xfrm>
            <a:off x="16037982" y="6646945"/>
            <a:ext cx="3140474" cy="763956"/>
          </a:xfrm>
          <a:custGeom>
            <a:avLst/>
            <a:gdLst>
              <a:gd name="T0" fmla="*/ 0 w 2117558"/>
              <a:gd name="T1" fmla="*/ 1180800 h 1179094"/>
              <a:gd name="T2" fmla="*/ 986236 w 2117558"/>
              <a:gd name="T3" fmla="*/ 192784 h 1179094"/>
              <a:gd name="T4" fmla="*/ 1371109 w 2117558"/>
              <a:gd name="T5" fmla="*/ 0 h 1179094"/>
              <a:gd name="T6" fmla="*/ 2116800 w 2117558"/>
              <a:gd name="T7" fmla="*/ 0 h 117909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17558" h="1179094">
                <a:moveTo>
                  <a:pt x="0" y="1179094"/>
                </a:moveTo>
                <a:lnTo>
                  <a:pt x="986589" y="192505"/>
                </a:lnTo>
                <a:cubicBezTo>
                  <a:pt x="1075897" y="111610"/>
                  <a:pt x="1187507" y="8412"/>
                  <a:pt x="1371600" y="0"/>
                </a:cubicBezTo>
                <a:lnTo>
                  <a:pt x="2117558" y="0"/>
                </a:lnTo>
              </a:path>
            </a:pathLst>
          </a:custGeom>
          <a:noFill/>
          <a:ln w="38100" cap="flat" cmpd="sng">
            <a:solidFill>
              <a:srgbClr val="FFFFFF">
                <a:lumMod val="50000"/>
              </a:srgbClr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Lato Light" panose="020F0502020204030203" pitchFamily="34" charset="0"/>
            </a:endParaRPr>
          </a:p>
        </p:txBody>
      </p:sp>
      <p:sp>
        <p:nvSpPr>
          <p:cNvPr id="80" name="Полилиния 150">
            <a:extLst>
              <a:ext uri="{FF2B5EF4-FFF2-40B4-BE49-F238E27FC236}">
                <a16:creationId xmlns:a16="http://schemas.microsoft.com/office/drawing/2014/main" id="{4EB04E9B-D755-3B45-AD8E-7A220581C8EB}"/>
              </a:ext>
            </a:extLst>
          </p:cNvPr>
          <p:cNvSpPr>
            <a:spLocks/>
          </p:cNvSpPr>
          <p:nvPr/>
        </p:nvSpPr>
        <p:spPr bwMode="auto">
          <a:xfrm flipV="1">
            <a:off x="16067198" y="8453520"/>
            <a:ext cx="3140474" cy="763956"/>
          </a:xfrm>
          <a:custGeom>
            <a:avLst/>
            <a:gdLst>
              <a:gd name="T0" fmla="*/ 0 w 2117558"/>
              <a:gd name="T1" fmla="*/ 1180800 h 1179094"/>
              <a:gd name="T2" fmla="*/ 986236 w 2117558"/>
              <a:gd name="T3" fmla="*/ 192784 h 1179094"/>
              <a:gd name="T4" fmla="*/ 1371109 w 2117558"/>
              <a:gd name="T5" fmla="*/ 0 h 1179094"/>
              <a:gd name="T6" fmla="*/ 2116800 w 2117558"/>
              <a:gd name="T7" fmla="*/ 0 h 117909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17558" h="1179094">
                <a:moveTo>
                  <a:pt x="0" y="1179094"/>
                </a:moveTo>
                <a:lnTo>
                  <a:pt x="986589" y="192505"/>
                </a:lnTo>
                <a:cubicBezTo>
                  <a:pt x="1075897" y="111610"/>
                  <a:pt x="1187507" y="8412"/>
                  <a:pt x="1371600" y="0"/>
                </a:cubicBezTo>
                <a:lnTo>
                  <a:pt x="2117558" y="0"/>
                </a:lnTo>
              </a:path>
            </a:pathLst>
          </a:custGeom>
          <a:noFill/>
          <a:ln w="38100" cap="flat" cmpd="sng">
            <a:solidFill>
              <a:srgbClr val="FFFFFF">
                <a:lumMod val="50000"/>
              </a:srgbClr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Lato Light" panose="020F0502020204030203" pitchFamily="34" charset="0"/>
            </a:endParaRPr>
          </a:p>
        </p:txBody>
      </p:sp>
      <p:sp>
        <p:nvSpPr>
          <p:cNvPr id="81" name="Полилиния 150">
            <a:extLst>
              <a:ext uri="{FF2B5EF4-FFF2-40B4-BE49-F238E27FC236}">
                <a16:creationId xmlns:a16="http://schemas.microsoft.com/office/drawing/2014/main" id="{4F5D06FA-C31D-3D47-B710-DB6DE58FD3EB}"/>
              </a:ext>
            </a:extLst>
          </p:cNvPr>
          <p:cNvSpPr>
            <a:spLocks/>
          </p:cNvSpPr>
          <p:nvPr/>
        </p:nvSpPr>
        <p:spPr bwMode="auto">
          <a:xfrm flipH="1">
            <a:off x="5257630" y="6653871"/>
            <a:ext cx="3140474" cy="763956"/>
          </a:xfrm>
          <a:custGeom>
            <a:avLst/>
            <a:gdLst>
              <a:gd name="T0" fmla="*/ 0 w 2117558"/>
              <a:gd name="T1" fmla="*/ 1180800 h 1179094"/>
              <a:gd name="T2" fmla="*/ 986236 w 2117558"/>
              <a:gd name="T3" fmla="*/ 192784 h 1179094"/>
              <a:gd name="T4" fmla="*/ 1371109 w 2117558"/>
              <a:gd name="T5" fmla="*/ 0 h 1179094"/>
              <a:gd name="T6" fmla="*/ 2116800 w 2117558"/>
              <a:gd name="T7" fmla="*/ 0 h 117909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17558" h="1179094">
                <a:moveTo>
                  <a:pt x="0" y="1179094"/>
                </a:moveTo>
                <a:lnTo>
                  <a:pt x="986589" y="192505"/>
                </a:lnTo>
                <a:cubicBezTo>
                  <a:pt x="1075897" y="111610"/>
                  <a:pt x="1187507" y="8412"/>
                  <a:pt x="1371600" y="0"/>
                </a:cubicBezTo>
                <a:lnTo>
                  <a:pt x="2117558" y="0"/>
                </a:lnTo>
              </a:path>
            </a:pathLst>
          </a:custGeom>
          <a:noFill/>
          <a:ln w="38100" cap="flat" cmpd="sng">
            <a:solidFill>
              <a:srgbClr val="FFFFFF">
                <a:lumMod val="50000"/>
              </a:srgbClr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Lato Light" panose="020F0502020204030203" pitchFamily="34" charset="0"/>
            </a:endParaRPr>
          </a:p>
        </p:txBody>
      </p:sp>
      <p:sp>
        <p:nvSpPr>
          <p:cNvPr id="82" name="Полилиния 150">
            <a:extLst>
              <a:ext uri="{FF2B5EF4-FFF2-40B4-BE49-F238E27FC236}">
                <a16:creationId xmlns:a16="http://schemas.microsoft.com/office/drawing/2014/main" id="{B7446B06-7EF7-8E4D-A003-E1D4F8B4D194}"/>
              </a:ext>
            </a:extLst>
          </p:cNvPr>
          <p:cNvSpPr>
            <a:spLocks/>
          </p:cNvSpPr>
          <p:nvPr/>
        </p:nvSpPr>
        <p:spPr bwMode="auto">
          <a:xfrm flipH="1" flipV="1">
            <a:off x="5286846" y="8505050"/>
            <a:ext cx="3140474" cy="763956"/>
          </a:xfrm>
          <a:custGeom>
            <a:avLst/>
            <a:gdLst>
              <a:gd name="T0" fmla="*/ 0 w 2117558"/>
              <a:gd name="T1" fmla="*/ 1180800 h 1179094"/>
              <a:gd name="T2" fmla="*/ 986236 w 2117558"/>
              <a:gd name="T3" fmla="*/ 192784 h 1179094"/>
              <a:gd name="T4" fmla="*/ 1371109 w 2117558"/>
              <a:gd name="T5" fmla="*/ 0 h 1179094"/>
              <a:gd name="T6" fmla="*/ 2116800 w 2117558"/>
              <a:gd name="T7" fmla="*/ 0 h 117909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17558" h="1179094">
                <a:moveTo>
                  <a:pt x="0" y="1179094"/>
                </a:moveTo>
                <a:lnTo>
                  <a:pt x="986589" y="192505"/>
                </a:lnTo>
                <a:cubicBezTo>
                  <a:pt x="1075897" y="111610"/>
                  <a:pt x="1187507" y="8412"/>
                  <a:pt x="1371600" y="0"/>
                </a:cubicBezTo>
                <a:lnTo>
                  <a:pt x="2117558" y="0"/>
                </a:lnTo>
              </a:path>
            </a:pathLst>
          </a:custGeom>
          <a:noFill/>
          <a:ln w="38100" cap="flat" cmpd="sng">
            <a:solidFill>
              <a:srgbClr val="FFFFFF">
                <a:lumMod val="50000"/>
              </a:srgbClr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Lato Light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556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2" grpId="0" animBg="1"/>
      <p:bldP spid="26" grpId="0" animBg="1"/>
      <p:bldP spid="30" grpId="0" animBg="1"/>
      <p:bldP spid="34" grpId="0" animBg="1"/>
      <p:bldP spid="38" grpId="0" animBg="1"/>
      <p:bldP spid="41" grpId="0" animBg="1"/>
      <p:bldP spid="42" grpId="0" animBg="1"/>
      <p:bldP spid="43" grpId="0" animBg="1"/>
      <p:bldP spid="46" grpId="0" animBg="1"/>
      <p:bldP spid="49" grpId="0" animBg="1"/>
      <p:bldP spid="50" grpId="0" animBg="1"/>
      <p:bldP spid="51" grpId="0" animBg="1"/>
      <p:bldP spid="54" grpId="0" animBg="1"/>
      <p:bldP spid="68" grpId="0" animBg="1"/>
      <p:bldP spid="69" grpId="0" animBg="1"/>
      <p:bldP spid="74" grpId="0" animBg="1"/>
      <p:bldP spid="75" grpId="0" animBg="1"/>
      <p:bldP spid="76" grpId="0" animBg="1"/>
      <p:bldP spid="77" grpId="0" animBg="1"/>
      <p:bldP spid="79" grpId="0" animBg="1"/>
      <p:bldP spid="80" grpId="0" animBg="1"/>
      <p:bldP spid="81" grpId="0" animBg="1"/>
      <p:bldP spid="8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Theme blue">
      <a:dk1>
        <a:srgbClr val="898989"/>
      </a:dk1>
      <a:lt1>
        <a:srgbClr val="FFFFFF"/>
      </a:lt1>
      <a:dk2>
        <a:srgbClr val="272829"/>
      </a:dk2>
      <a:lt2>
        <a:srgbClr val="FFFFFF"/>
      </a:lt2>
      <a:accent1>
        <a:srgbClr val="23C35E"/>
      </a:accent1>
      <a:accent2>
        <a:srgbClr val="159596"/>
      </a:accent2>
      <a:accent3>
        <a:srgbClr val="1264C3"/>
      </a:accent3>
      <a:accent4>
        <a:srgbClr val="0547A3"/>
      </a:accent4>
      <a:accent5>
        <a:srgbClr val="153789"/>
      </a:accent5>
      <a:accent6>
        <a:srgbClr val="A4ACB5"/>
      </a:accent6>
      <a:hlink>
        <a:srgbClr val="32A79F"/>
      </a:hlink>
      <a:folHlink>
        <a:srgbClr val="89E1D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{9BB6B025-EE7B-B14D-8EC8-5D2DE61B865A}tf16401378</Template>
  <TotalTime>90732</TotalTime>
  <Words>280</Words>
  <Application>Microsoft Macintosh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Lato Light</vt:lpstr>
      <vt:lpstr>Poppins</vt:lpstr>
      <vt:lpstr>Poppins Light</vt:lpstr>
      <vt:lpstr>Poppins Medium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Andrew Leedham</cp:lastModifiedBy>
  <cp:revision>15433</cp:revision>
  <cp:lastPrinted>2019-07-07T18:31:34Z</cp:lastPrinted>
  <dcterms:created xsi:type="dcterms:W3CDTF">2014-11-12T21:47:38Z</dcterms:created>
  <dcterms:modified xsi:type="dcterms:W3CDTF">2020-04-18T16:48:46Z</dcterms:modified>
  <cp:category/>
</cp:coreProperties>
</file>